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876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7CA67E-81A2-4795-A138-F5D2C1799CD7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1F77EA2-57F3-4ECD-A49E-A9C5C0B9617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252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F38B89-A5B7-4E26-B373-0829A3EDC6B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0279B-5622-4934-AE48-16DB0E6FD3C8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B125A-AD41-4EDF-B756-FFA305C571E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6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27156-A6D3-4478-B732-5A3F17F0A39E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265F2-62B4-4581-9645-715E6346F32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79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7409-E92A-4A56-8952-4597B26A9817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FB8B-832E-4F62-AA4E-37A1F75E0CC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7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3F4E3-17AD-49E8-90CC-FA941566BC5E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412B3-58FB-4EAB-858C-EDF8E37A54A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86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6404A-E3A5-469C-A661-4037FC5D7DFC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50A69-8FCD-4262-A859-E557962F75D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0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167CE-548D-4ABA-AE4F-A6369827EE74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030F0-5960-43B4-9C3C-E4AE8A98182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20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17AA-D57C-43F8-A03C-ECA3306D5CBB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DDA62-F78F-4551-AFA0-9D8094DE44A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0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34B63-5702-4A7F-9D20-711539A8BAB9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57B4A-8EEF-479F-B999-E2883572E09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89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56A2D-5E01-449E-9B22-26315F743654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3058B-7853-46ED-ABB4-D5BB5347210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556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BB3B-9638-4FD0-B857-2DB663EAAD3F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462C-E51D-45D2-89E7-E39EDB010EF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45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0571C-9053-461F-A014-ABE921EE1D83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7FA48-71C8-4DAE-8E7A-397A14043E5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3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03A987-F30A-4FAF-97C6-2A5CA947A33A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591D27-7D14-42BF-97A6-3CD8F96548C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53075" y="1117600"/>
            <a:ext cx="787400" cy="1068388"/>
          </a:xfrm>
          <a:prstGeom prst="rect">
            <a:avLst/>
          </a:prstGeom>
          <a:gradFill flip="none" rotWithShape="1">
            <a:gsLst>
              <a:gs pos="9000">
                <a:schemeClr val="bg2"/>
              </a:gs>
              <a:gs pos="73000">
                <a:schemeClr val="bg2">
                  <a:lumMod val="9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894857" y="4215350"/>
            <a:ext cx="241905" cy="270626"/>
          </a:xfrm>
          <a:prstGeom prst="ellipse">
            <a:avLst/>
          </a:prstGeom>
          <a:gradFill>
            <a:gsLst>
              <a:gs pos="9000">
                <a:schemeClr val="accent4">
                  <a:lumMod val="40000"/>
                  <a:lumOff val="60000"/>
                </a:schemeClr>
              </a:gs>
              <a:gs pos="73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91313" y="987425"/>
            <a:ext cx="4699000" cy="571500"/>
          </a:xfrm>
          <a:custGeom>
            <a:avLst/>
            <a:gdLst>
              <a:gd name="connsiteX0" fmla="*/ 0 w 4699636"/>
              <a:gd name="connsiteY0" fmla="*/ 0 h 571500"/>
              <a:gd name="connsiteX1" fmla="*/ 4699636 w 4699636"/>
              <a:gd name="connsiteY1" fmla="*/ 0 h 571500"/>
              <a:gd name="connsiteX2" fmla="*/ 4699636 w 4699636"/>
              <a:gd name="connsiteY2" fmla="*/ 571500 h 571500"/>
              <a:gd name="connsiteX3" fmla="*/ 0 w 4699636"/>
              <a:gd name="connsiteY3" fmla="*/ 571500 h 571500"/>
              <a:gd name="connsiteX4" fmla="*/ 0 w 4699636"/>
              <a:gd name="connsiteY4" fmla="*/ 0 h 571500"/>
              <a:gd name="connsiteX0" fmla="*/ 0 w 4699636"/>
              <a:gd name="connsiteY0" fmla="*/ 0 h 571500"/>
              <a:gd name="connsiteX1" fmla="*/ 4699636 w 4699636"/>
              <a:gd name="connsiteY1" fmla="*/ 0 h 571500"/>
              <a:gd name="connsiteX2" fmla="*/ 4126430 w 4699636"/>
              <a:gd name="connsiteY2" fmla="*/ 571500 h 571500"/>
              <a:gd name="connsiteX3" fmla="*/ 0 w 4699636"/>
              <a:gd name="connsiteY3" fmla="*/ 571500 h 571500"/>
              <a:gd name="connsiteX4" fmla="*/ 0 w 4699636"/>
              <a:gd name="connsiteY4" fmla="*/ 0 h 571500"/>
              <a:gd name="connsiteX0" fmla="*/ 0 w 4699636"/>
              <a:gd name="connsiteY0" fmla="*/ 0 h 571500"/>
              <a:gd name="connsiteX1" fmla="*/ 4699636 w 4699636"/>
              <a:gd name="connsiteY1" fmla="*/ 0 h 571500"/>
              <a:gd name="connsiteX2" fmla="*/ 4126430 w 4699636"/>
              <a:gd name="connsiteY2" fmla="*/ 571500 h 571500"/>
              <a:gd name="connsiteX3" fmla="*/ 573206 w 4699636"/>
              <a:gd name="connsiteY3" fmla="*/ 571500 h 571500"/>
              <a:gd name="connsiteX4" fmla="*/ 0 w 4699636"/>
              <a:gd name="connsiteY4" fmla="*/ 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636" h="571500">
                <a:moveTo>
                  <a:pt x="0" y="0"/>
                </a:moveTo>
                <a:lnTo>
                  <a:pt x="4699636" y="0"/>
                </a:lnTo>
                <a:lnTo>
                  <a:pt x="4126430" y="571500"/>
                </a:lnTo>
                <a:lnTo>
                  <a:pt x="573206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9438" y="2409825"/>
            <a:ext cx="1068387" cy="1576388"/>
          </a:xfrm>
          <a:prstGeom prst="rect">
            <a:avLst/>
          </a:prstGeom>
          <a:gradFill flip="none" rotWithShape="1">
            <a:gsLst>
              <a:gs pos="9000">
                <a:schemeClr val="bg2"/>
              </a:gs>
              <a:gs pos="73000">
                <a:schemeClr val="bg2">
                  <a:lumMod val="9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>
            <a:hlinkClick r:id="" action="ppaction://noaction"/>
          </p:cNvPr>
          <p:cNvSpPr/>
          <p:nvPr/>
        </p:nvSpPr>
        <p:spPr>
          <a:xfrm>
            <a:off x="5856155" y="4718740"/>
            <a:ext cx="241905" cy="27062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5856155" y="5137829"/>
            <a:ext cx="241905" cy="27062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5855916" y="5571904"/>
            <a:ext cx="241905" cy="27062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rot="-5400000">
            <a:off x="265906" y="3371057"/>
            <a:ext cx="5532437" cy="5715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 rot="-5400000">
            <a:off x="-2285206" y="3444082"/>
            <a:ext cx="5532437" cy="5715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61200" y="2509838"/>
            <a:ext cx="4360863" cy="3825875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98875" y="1185863"/>
            <a:ext cx="1760538" cy="4960937"/>
          </a:xfrm>
          <a:prstGeom prst="rect">
            <a:avLst/>
          </a:prstGeom>
          <a:gradFill flip="none" rotWithShape="1">
            <a:gsLst>
              <a:gs pos="9000">
                <a:schemeClr val="accent1">
                  <a:lumMod val="20000"/>
                  <a:lumOff val="80000"/>
                </a:schemeClr>
              </a:gs>
              <a:gs pos="73000">
                <a:schemeClr val="accent1">
                  <a:lumMod val="45000"/>
                  <a:lumOff val="55000"/>
                </a:schemeClr>
              </a:gs>
              <a:gs pos="38000">
                <a:schemeClr val="accent1">
                  <a:lumMod val="45000"/>
                  <a:lumOff val="5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 flipH="1" flipV="1">
            <a:off x="874713" y="1193800"/>
            <a:ext cx="1795462" cy="4960938"/>
          </a:xfrm>
          <a:prstGeom prst="rect">
            <a:avLst/>
          </a:prstGeom>
          <a:gradFill rotWithShape="1">
            <a:gsLst>
              <a:gs pos="0">
                <a:srgbClr val="DEEBF7"/>
              </a:gs>
              <a:gs pos="9000">
                <a:srgbClr val="DEEBF7"/>
              </a:gs>
              <a:gs pos="38000">
                <a:srgbClr val="B5D2EC"/>
              </a:gs>
              <a:gs pos="100000">
                <a:srgbClr val="B5D2EC"/>
              </a:gs>
            </a:gsLst>
            <a:lin ang="0" scaled="1"/>
          </a:gra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</Words>
  <Application>Microsoft Office PowerPoint</Application>
  <PresentationFormat>Довільний</PresentationFormat>
  <Paragraphs>1</Paragraphs>
  <Slides>2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</vt:i4>
      </vt:variant>
    </vt:vector>
  </HeadingPairs>
  <TitlesOfParts>
    <vt:vector size="6" baseType="lpstr">
      <vt:lpstr>Calibri</vt:lpstr>
      <vt:lpstr>Arial</vt:lpstr>
      <vt:lpstr>Calibri Light</vt:lpstr>
      <vt:lpstr>Тема Office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XTreme.ws</cp:lastModifiedBy>
  <cp:revision>25</cp:revision>
  <dcterms:created xsi:type="dcterms:W3CDTF">2014-11-16T11:47:04Z</dcterms:created>
  <dcterms:modified xsi:type="dcterms:W3CDTF">2015-01-20T20:44:36Z</dcterms:modified>
</cp:coreProperties>
</file>